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623" r:id="rId2"/>
    <p:sldId id="618" r:id="rId3"/>
    <p:sldId id="619" r:id="rId4"/>
    <p:sldId id="620" r:id="rId5"/>
    <p:sldId id="622" r:id="rId6"/>
    <p:sldId id="621" r:id="rId7"/>
    <p:sldId id="624" r:id="rId8"/>
    <p:sldId id="451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CC00"/>
    <a:srgbClr val="0000CC"/>
    <a:srgbClr val="009900"/>
    <a:srgbClr val="FFFF99"/>
    <a:srgbClr val="33CC33"/>
    <a:srgbClr val="FF3399"/>
    <a:srgbClr val="008000"/>
    <a:srgbClr val="0CE2E2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43" autoAdjust="0"/>
    <p:restoredTop sz="88810" autoAdjust="0"/>
  </p:normalViewPr>
  <p:slideViewPr>
    <p:cSldViewPr>
      <p:cViewPr>
        <p:scale>
          <a:sx n="80" d="100"/>
          <a:sy n="80" d="100"/>
        </p:scale>
        <p:origin x="-1152" y="-1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20E58-505A-4D85-B56F-8B402947556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3CAB7-4CC0-4A55-B518-9B187561A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68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991-2FAD-4FAD-91D0-F5406E83A19C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3EFB-67F9-4BBD-9A1E-0CE3DCE3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5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chimes.wav"/>
          </p:stSnd>
        </p:sndAc>
      </p:transition>
    </mc:Choice>
    <mc:Fallback xmlns="">
      <p:transition spd="slow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991-2FAD-4FAD-91D0-F5406E83A19C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3EFB-67F9-4BBD-9A1E-0CE3DCE3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3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chimes.wav"/>
          </p:stSnd>
        </p:sndAc>
      </p:transition>
    </mc:Choice>
    <mc:Fallback xmlns="">
      <p:transition spd="slow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991-2FAD-4FAD-91D0-F5406E83A19C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3EFB-67F9-4BBD-9A1E-0CE3DCE3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2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chimes.wav"/>
          </p:stSnd>
        </p:sndAc>
      </p:transition>
    </mc:Choice>
    <mc:Fallback xmlns="">
      <p:transition spd="slow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991-2FAD-4FAD-91D0-F5406E83A19C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3EFB-67F9-4BBD-9A1E-0CE3DCE3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2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chimes.wav"/>
          </p:stSnd>
        </p:sndAc>
      </p:transition>
    </mc:Choice>
    <mc:Fallback xmlns="">
      <p:transition spd="slow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991-2FAD-4FAD-91D0-F5406E83A19C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3EFB-67F9-4BBD-9A1E-0CE3DCE3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4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chimes.wav"/>
          </p:stSnd>
        </p:sndAc>
      </p:transition>
    </mc:Choice>
    <mc:Fallback xmlns="">
      <p:transition spd="slow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991-2FAD-4FAD-91D0-F5406E83A19C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3EFB-67F9-4BBD-9A1E-0CE3DCE3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4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chimes.wav"/>
          </p:stSnd>
        </p:sndAc>
      </p:transition>
    </mc:Choice>
    <mc:Fallback xmlns="">
      <p:transition spd="slow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991-2FAD-4FAD-91D0-F5406E83A19C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3EFB-67F9-4BBD-9A1E-0CE3DCE3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5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chimes.wav"/>
          </p:stSnd>
        </p:sndAc>
      </p:transition>
    </mc:Choice>
    <mc:Fallback xmlns="">
      <p:transition spd="slow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991-2FAD-4FAD-91D0-F5406E83A19C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3EFB-67F9-4BBD-9A1E-0CE3DCE3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5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chimes.wav"/>
          </p:stSnd>
        </p:sndAc>
      </p:transition>
    </mc:Choice>
    <mc:Fallback xmlns="">
      <p:transition spd="slow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991-2FAD-4FAD-91D0-F5406E83A19C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3EFB-67F9-4BBD-9A1E-0CE3DCE3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7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chimes.wav"/>
          </p:stSnd>
        </p:sndAc>
      </p:transition>
    </mc:Choice>
    <mc:Fallback xmlns="">
      <p:transition spd="slow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991-2FAD-4FAD-91D0-F5406E83A19C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3EFB-67F9-4BBD-9A1E-0CE3DCE3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7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chimes.wav"/>
          </p:stSnd>
        </p:sndAc>
      </p:transition>
    </mc:Choice>
    <mc:Fallback xmlns="">
      <p:transition spd="slow">
        <p:split orient="vert"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7991-2FAD-4FAD-91D0-F5406E83A19C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D3EFB-67F9-4BBD-9A1E-0CE3DCE3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7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" name="chimes.wav"/>
          </p:stSnd>
        </p:sndAc>
      </p:transition>
    </mc:Choice>
    <mc:Fallback xmlns="">
      <p:transition spd="slow">
        <p:split orient="vert"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E7991-2FAD-4FAD-91D0-F5406E83A19C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D3EFB-67F9-4BBD-9A1E-0CE3DCE3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5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13" name="chimes.wav"/>
          </p:stSnd>
        </p:sndAc>
      </p:transition>
    </mc:Choice>
    <mc:Fallback xmlns="">
      <p:transition spd="slow">
        <p:split orient="vert"/>
        <p:sndAc>
          <p:stSnd>
            <p:snd r:embed="rId14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24349"/>
            <a:ext cx="8229600" cy="270273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Tộ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esktop\nguyen-truong-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525" y="209549"/>
            <a:ext cx="4038600" cy="3602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94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 xmlns="">
      <p:transition spd="slow">
        <p:split orient="vert"/>
        <p:sndAc>
          <p:stSnd>
            <p:snd r:embed="rId4" name="chimes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ANd9GcQHN60cSP7OhGwCKoX_H19u0QPsYK5T07LsowRlXa-RDduwyrWiA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209549"/>
            <a:ext cx="3698875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Nd9GcSTHa3MsPfAG0zaLwVb_9Wu_n0ykF9IpWmyGAPK6SBK9QvEVwo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2419350"/>
            <a:ext cx="3698875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nguoi_thuong_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638" y="209550"/>
            <a:ext cx="4602162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35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 xmlns="">
      <p:transition spd="slow">
        <p:split orient="vert"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6" descr="ANd9GcQri76mdB31cvjOLC7c-2URLKg3aiLIJF1m44Hv3WtVp80_YBU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534"/>
            <a:ext cx="4221162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4" descr="ANd9GcResfgyVzckyxAPn8yMc6lyIuQBQRdnsc1f9XghZuOx8ljC23fo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71750"/>
            <a:ext cx="4221162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ANd9GcTTNg7iaauYY-it8UKm0Co3Jw6NacT7LwsfKlVIVMc-Ioz-aH8bK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9550"/>
            <a:ext cx="4191000" cy="475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47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 xmlns="">
      <p:transition spd="slow">
        <p:split orient="vert"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5912"/>
            <a:ext cx="8229600" cy="8572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4284881"/>
            <a:ext cx="723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Tổng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bí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thư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Nguyễn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Phú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Trọng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gặp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gỡ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tổng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thống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Mỹ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Obama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  <p:pic>
        <p:nvPicPr>
          <p:cNvPr id="1026" name="Picture 2" descr="C:\Users\Admin\Desktop\1-172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7706"/>
            <a:ext cx="7162800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62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 xmlns="">
      <p:transition spd="slow">
        <p:split orient="vert"/>
        <p:sndAc>
          <p:stSnd>
            <p:snd r:embed="rId4" name="chimes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dmin\Desktop\12aa_AA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9" y="209550"/>
            <a:ext cx="6334125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4400" y="4284881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Chủ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tịch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nước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Trần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Đại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Quang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gặp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gỡ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tổng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thống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Nga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Vladimir Putin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46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 xmlns="">
      <p:transition spd="slow">
        <p:split orient="vert"/>
        <p:sndAc>
          <p:stSnd>
            <p:snd r:embed="rId4" name="chimes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7" descr="%28174%29a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9550"/>
            <a:ext cx="40005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%28405%29a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209550"/>
            <a:ext cx="44577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66800" y="3790950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solidFill>
                  <a:srgbClr val="262673"/>
                </a:solidFill>
                <a:latin typeface="Tahoma" pitchFamily="34" charset="0"/>
              </a:rPr>
              <a:t>Đại</a:t>
            </a:r>
            <a:r>
              <a:rPr lang="en-US" b="1" dirty="0">
                <a:solidFill>
                  <a:srgbClr val="262673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262673"/>
                </a:solidFill>
                <a:latin typeface="Tahoma" pitchFamily="34" charset="0"/>
              </a:rPr>
              <a:t>diện</a:t>
            </a:r>
            <a:r>
              <a:rPr lang="en-US" b="1" dirty="0">
                <a:solidFill>
                  <a:srgbClr val="262673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262673"/>
                </a:solidFill>
                <a:latin typeface="Tahoma" pitchFamily="34" charset="0"/>
              </a:rPr>
              <a:t>thanh</a:t>
            </a:r>
            <a:r>
              <a:rPr lang="en-US" b="1" dirty="0">
                <a:solidFill>
                  <a:srgbClr val="262673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262673"/>
                </a:solidFill>
                <a:latin typeface="Tahoma" pitchFamily="34" charset="0"/>
              </a:rPr>
              <a:t>thiếu</a:t>
            </a:r>
            <a:r>
              <a:rPr lang="en-US" b="1" dirty="0">
                <a:solidFill>
                  <a:srgbClr val="262673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262673"/>
                </a:solidFill>
                <a:latin typeface="Tahoma" pitchFamily="34" charset="0"/>
              </a:rPr>
              <a:t>niên</a:t>
            </a:r>
            <a:r>
              <a:rPr lang="en-US" b="1" dirty="0">
                <a:solidFill>
                  <a:srgbClr val="262673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262673"/>
                </a:solidFill>
                <a:latin typeface="Tahoma" pitchFamily="34" charset="0"/>
              </a:rPr>
              <a:t>kiều</a:t>
            </a:r>
            <a:r>
              <a:rPr lang="en-US" b="1" dirty="0">
                <a:solidFill>
                  <a:srgbClr val="262673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262673"/>
                </a:solidFill>
                <a:latin typeface="Tahoma" pitchFamily="34" charset="0"/>
              </a:rPr>
              <a:t>bào</a:t>
            </a:r>
            <a:r>
              <a:rPr lang="en-US" b="1" dirty="0">
                <a:solidFill>
                  <a:srgbClr val="262673"/>
                </a:solidFill>
                <a:latin typeface="Tahoma" pitchFamily="34" charset="0"/>
              </a:rPr>
              <a:t> ở </a:t>
            </a:r>
            <a:r>
              <a:rPr lang="en-US" b="1" dirty="0" err="1">
                <a:solidFill>
                  <a:srgbClr val="262673"/>
                </a:solidFill>
                <a:latin typeface="Tahoma" pitchFamily="34" charset="0"/>
              </a:rPr>
              <a:t>Pháp</a:t>
            </a:r>
            <a:r>
              <a:rPr lang="en-US" b="1" dirty="0">
                <a:solidFill>
                  <a:srgbClr val="262673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262673"/>
                </a:solidFill>
                <a:latin typeface="Tahoma" pitchFamily="34" charset="0"/>
              </a:rPr>
              <a:t>tặng</a:t>
            </a:r>
            <a:r>
              <a:rPr lang="en-US" b="1" dirty="0">
                <a:solidFill>
                  <a:srgbClr val="262673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262673"/>
                </a:solidFill>
                <a:latin typeface="Tahoma" pitchFamily="34" charset="0"/>
              </a:rPr>
              <a:t>hoa</a:t>
            </a:r>
            <a:r>
              <a:rPr lang="en-US" b="1" dirty="0">
                <a:solidFill>
                  <a:srgbClr val="262673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262673"/>
                </a:solidFill>
                <a:latin typeface="Tahoma" pitchFamily="34" charset="0"/>
              </a:rPr>
              <a:t>cho</a:t>
            </a:r>
            <a:r>
              <a:rPr lang="en-US" b="1" dirty="0">
                <a:solidFill>
                  <a:srgbClr val="262673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262673"/>
                </a:solidFill>
                <a:latin typeface="Tahoma" pitchFamily="34" charset="0"/>
              </a:rPr>
              <a:t>Phó</a:t>
            </a:r>
            <a:r>
              <a:rPr lang="en-US" b="1" dirty="0">
                <a:solidFill>
                  <a:srgbClr val="262673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262673"/>
                </a:solidFill>
                <a:latin typeface="Tahoma" pitchFamily="34" charset="0"/>
              </a:rPr>
              <a:t>Thủ</a:t>
            </a:r>
            <a:r>
              <a:rPr lang="en-US" b="1" dirty="0">
                <a:solidFill>
                  <a:srgbClr val="262673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262673"/>
                </a:solidFill>
                <a:latin typeface="Tahoma" pitchFamily="34" charset="0"/>
              </a:rPr>
              <a:t>tướng</a:t>
            </a:r>
            <a:r>
              <a:rPr lang="en-US" b="1" dirty="0">
                <a:solidFill>
                  <a:srgbClr val="262673"/>
                </a:solidFill>
                <a:latin typeface="Tahoma" pitchFamily="34" charset="0"/>
              </a:rPr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422042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 xmlns="">
      <p:transition spd="slow">
        <p:split orient="vert"/>
        <p:sndAc>
          <p:stSnd>
            <p:snd r:embed="rId5" name="chimes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dmin\Desktop\nguyen-truong-to-nha-cai-cach-lon-cua-viet-nam-the-ki-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285750"/>
            <a:ext cx="3952875" cy="395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\Desktop\IMG_2280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81544"/>
            <a:ext cx="5562600" cy="395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12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 xmlns="">
      <p:transition spd="slow">
        <p:split orient="vert"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51493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12" descr="0 (50)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172" y="3906441"/>
            <a:ext cx="400050" cy="335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0 (50)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315938"/>
            <a:ext cx="400050" cy="335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14"/>
          <p:cNvSpPr>
            <a:spLocks noChangeArrowheads="1"/>
          </p:cNvSpPr>
          <p:nvPr/>
        </p:nvSpPr>
        <p:spPr bwMode="auto">
          <a:xfrm>
            <a:off x="774147" y="2714656"/>
            <a:ext cx="302419" cy="32385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8"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>
              <a:latin typeface="Times New Roman" panose="02020603050405020304" pitchFamily="18" charset="0"/>
            </a:endParaRP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3557430" y="3252787"/>
            <a:ext cx="407194" cy="404813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>
              <a:latin typeface="Times New Roman" panose="02020603050405020304" pitchFamily="18" charset="0"/>
            </a:endParaRPr>
          </a:p>
        </p:txBody>
      </p:sp>
      <p:sp>
        <p:nvSpPr>
          <p:cNvPr id="9" name="AutoShape 18"/>
          <p:cNvSpPr>
            <a:spLocks noChangeArrowheads="1"/>
          </p:cNvSpPr>
          <p:nvPr/>
        </p:nvSpPr>
        <p:spPr bwMode="auto">
          <a:xfrm>
            <a:off x="1394223" y="2800350"/>
            <a:ext cx="407194" cy="404813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>
              <a:latin typeface="Times New Roman" panose="02020603050405020304" pitchFamily="18" charset="0"/>
            </a:endParaRPr>
          </a:p>
        </p:txBody>
      </p:sp>
      <p:sp>
        <p:nvSpPr>
          <p:cNvPr id="10" name="AutoShape 19"/>
          <p:cNvSpPr>
            <a:spLocks noChangeArrowheads="1"/>
          </p:cNvSpPr>
          <p:nvPr/>
        </p:nvSpPr>
        <p:spPr bwMode="auto">
          <a:xfrm>
            <a:off x="4913172" y="4083843"/>
            <a:ext cx="407194" cy="404813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>
              <a:latin typeface="Times New Roman" panose="02020603050405020304" pitchFamily="18" charset="0"/>
            </a:endParaRPr>
          </a:p>
        </p:txBody>
      </p:sp>
      <p:sp>
        <p:nvSpPr>
          <p:cNvPr id="11" name="AutoShape 23"/>
          <p:cNvSpPr>
            <a:spLocks noChangeArrowheads="1"/>
          </p:cNvSpPr>
          <p:nvPr/>
        </p:nvSpPr>
        <p:spPr bwMode="auto">
          <a:xfrm>
            <a:off x="304800" y="1634820"/>
            <a:ext cx="251222" cy="3429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>
              <a:latin typeface="Times New Roman" panose="02020603050405020304" pitchFamily="18" charset="0"/>
            </a:endParaRPr>
          </a:p>
        </p:txBody>
      </p:sp>
      <p:sp>
        <p:nvSpPr>
          <p:cNvPr id="12" name="AutoShape 26"/>
          <p:cNvSpPr>
            <a:spLocks noChangeArrowheads="1"/>
          </p:cNvSpPr>
          <p:nvPr/>
        </p:nvSpPr>
        <p:spPr bwMode="auto">
          <a:xfrm>
            <a:off x="2651522" y="4171950"/>
            <a:ext cx="251222" cy="2286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>
              <a:defRPr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3" name="AutoShape 27"/>
          <p:cNvSpPr>
            <a:spLocks noChangeArrowheads="1"/>
          </p:cNvSpPr>
          <p:nvPr/>
        </p:nvSpPr>
        <p:spPr bwMode="auto">
          <a:xfrm>
            <a:off x="925357" y="1083146"/>
            <a:ext cx="251222" cy="2286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>
              <a:defRPr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4" name="AutoShape 28"/>
          <p:cNvSpPr>
            <a:spLocks noChangeArrowheads="1"/>
          </p:cNvSpPr>
          <p:nvPr/>
        </p:nvSpPr>
        <p:spPr bwMode="auto">
          <a:xfrm>
            <a:off x="2182416" y="3429000"/>
            <a:ext cx="251222" cy="2286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>
              <a:defRPr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5" name="AutoShape 29"/>
          <p:cNvSpPr>
            <a:spLocks noChangeArrowheads="1"/>
          </p:cNvSpPr>
          <p:nvPr/>
        </p:nvSpPr>
        <p:spPr bwMode="auto">
          <a:xfrm>
            <a:off x="5589389" y="3657600"/>
            <a:ext cx="251222" cy="2286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>
              <a:defRPr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6" name="AutoShape 30"/>
          <p:cNvSpPr>
            <a:spLocks noChangeArrowheads="1"/>
          </p:cNvSpPr>
          <p:nvPr/>
        </p:nvSpPr>
        <p:spPr bwMode="auto">
          <a:xfrm>
            <a:off x="8042076" y="1778198"/>
            <a:ext cx="317897" cy="329804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>
              <a:defRPr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7" name="AutoShape 31"/>
          <p:cNvSpPr>
            <a:spLocks noChangeArrowheads="1"/>
          </p:cNvSpPr>
          <p:nvPr/>
        </p:nvSpPr>
        <p:spPr bwMode="auto">
          <a:xfrm>
            <a:off x="1863328" y="956334"/>
            <a:ext cx="319088" cy="329804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>
              <a:defRPr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8" name="AutoShape 33"/>
          <p:cNvSpPr>
            <a:spLocks noChangeArrowheads="1"/>
          </p:cNvSpPr>
          <p:nvPr/>
        </p:nvSpPr>
        <p:spPr bwMode="auto">
          <a:xfrm>
            <a:off x="1457326" y="1943100"/>
            <a:ext cx="251222" cy="2286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>
              <a:defRPr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9" name="AutoShape 34"/>
          <p:cNvSpPr>
            <a:spLocks noChangeArrowheads="1"/>
          </p:cNvSpPr>
          <p:nvPr/>
        </p:nvSpPr>
        <p:spPr bwMode="auto">
          <a:xfrm>
            <a:off x="2797970" y="724025"/>
            <a:ext cx="419100" cy="302419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>
              <a:latin typeface="Times New Roman" panose="02020603050405020304" pitchFamily="18" charset="0"/>
            </a:endParaRPr>
          </a:p>
        </p:txBody>
      </p:sp>
      <p:sp>
        <p:nvSpPr>
          <p:cNvPr id="20" name="AutoShape 35"/>
          <p:cNvSpPr>
            <a:spLocks noChangeArrowheads="1"/>
          </p:cNvSpPr>
          <p:nvPr/>
        </p:nvSpPr>
        <p:spPr bwMode="auto">
          <a:xfrm>
            <a:off x="6497226" y="1348699"/>
            <a:ext cx="419100" cy="302419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>
              <a:latin typeface="Times New Roman" panose="02020603050405020304" pitchFamily="18" charset="0"/>
            </a:endParaRPr>
          </a:p>
        </p:txBody>
      </p:sp>
      <p:sp>
        <p:nvSpPr>
          <p:cNvPr id="21" name="AutoShape 37"/>
          <p:cNvSpPr>
            <a:spLocks noChangeArrowheads="1"/>
          </p:cNvSpPr>
          <p:nvPr/>
        </p:nvSpPr>
        <p:spPr bwMode="auto">
          <a:xfrm>
            <a:off x="837009" y="384062"/>
            <a:ext cx="314325" cy="28575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>
              <a:defRPr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2" name="AutoShape 38"/>
          <p:cNvSpPr>
            <a:spLocks noChangeArrowheads="1"/>
          </p:cNvSpPr>
          <p:nvPr/>
        </p:nvSpPr>
        <p:spPr bwMode="auto">
          <a:xfrm>
            <a:off x="5715000" y="783771"/>
            <a:ext cx="188119" cy="28575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>
              <a:defRPr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3" name="AutoShape 40"/>
          <p:cNvSpPr>
            <a:spLocks noChangeArrowheads="1"/>
          </p:cNvSpPr>
          <p:nvPr/>
        </p:nvSpPr>
        <p:spPr bwMode="auto">
          <a:xfrm>
            <a:off x="3775314" y="1025996"/>
            <a:ext cx="189310" cy="2857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>
              <a:latin typeface="Times New Roman" panose="02020603050405020304" pitchFamily="18" charset="0"/>
            </a:endParaRPr>
          </a:p>
        </p:txBody>
      </p:sp>
      <p:sp>
        <p:nvSpPr>
          <p:cNvPr id="24" name="AutoShape 41"/>
          <p:cNvSpPr>
            <a:spLocks noChangeArrowheads="1"/>
          </p:cNvSpPr>
          <p:nvPr/>
        </p:nvSpPr>
        <p:spPr bwMode="auto">
          <a:xfrm>
            <a:off x="8001000" y="669812"/>
            <a:ext cx="251222" cy="2286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>
              <a:defRPr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5" name="AutoShape 43"/>
          <p:cNvSpPr>
            <a:spLocks noChangeArrowheads="1"/>
          </p:cNvSpPr>
          <p:nvPr/>
        </p:nvSpPr>
        <p:spPr bwMode="auto">
          <a:xfrm>
            <a:off x="7999809" y="2862479"/>
            <a:ext cx="252413" cy="2286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>
              <a:defRPr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6" name="WordArt 3"/>
          <p:cNvSpPr>
            <a:spLocks noChangeArrowheads="1" noChangeShapeType="1" noTextEdit="1"/>
          </p:cNvSpPr>
          <p:nvPr/>
        </p:nvSpPr>
        <p:spPr bwMode="auto">
          <a:xfrm>
            <a:off x="1750703" y="305906"/>
            <a:ext cx="5669280" cy="2011680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27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KÍNH CHÀO QUÝ THẦY CÔ</a:t>
            </a:r>
          </a:p>
        </p:txBody>
      </p:sp>
    </p:spTree>
    <p:extLst>
      <p:ext uri="{BB962C8B-B14F-4D97-AF65-F5344CB8AC3E}">
        <p14:creationId xmlns:p14="http://schemas.microsoft.com/office/powerpoint/2010/main" val="136539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75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3777</TotalTime>
  <Words>48</Words>
  <Application>Microsoft Office PowerPoint</Application>
  <PresentationFormat>On-screen Show (16:9)</PresentationFormat>
  <Paragraphs>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Bình Tây Đại Nguyên Soái Trương Định</dc:title>
  <dc:creator>ASUS;Phương Thảo</dc:creator>
  <cp:lastModifiedBy>Admin</cp:lastModifiedBy>
  <cp:revision>420</cp:revision>
  <dcterms:created xsi:type="dcterms:W3CDTF">2014-09-16T11:54:17Z</dcterms:created>
  <dcterms:modified xsi:type="dcterms:W3CDTF">2017-10-02T14:18:38Z</dcterms:modified>
  <cp:category>Lịch sử</cp:category>
</cp:coreProperties>
</file>